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A3C7-918A-401C-889A-6A1AD3718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677FE-FD21-46C3-9962-73FF242AA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A523-3A3D-4ED8-91DE-3D0FEE02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DCBD3-2FBC-4538-8A8C-28C146E5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2D-484F-47A4-A451-E804645A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E130-CDC3-4BC2-84A4-19617F33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C4634-3907-462C-BDE6-B22A6BC7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160CC-39F3-4671-98D2-74B5EBC9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CC12-812E-46BF-AF40-931A529E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F75B6-610F-4580-B6B4-0D43E3FA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4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0BA758-CBF5-4C1F-A159-D35AF9861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D5866-41C3-41AE-9547-4E542B4A8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4C8AC-F47A-4361-93C5-FAB15582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B1BB9-80A9-4B16-B8E2-76723157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E1329-C0A9-4633-86EB-658B97F3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1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84B78-6C87-4C83-A0EA-E6E82D55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FF54-A28B-4BD0-B5CA-3347975D3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D5C71-3E7B-4BF9-9739-70604EEB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835C7-2A2C-4FB2-B6B2-6E94455F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5211E-362D-4A72-8589-47FED6F4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5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84BFC-E7A3-473C-A350-FC26E0B2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7F-81F5-41C2-84BB-15EF2772F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A502D-C3FA-4548-87D6-B89F439A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86E88-DAC3-4E1F-9AD5-9DEB4048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DB-E74C-49AF-9C9D-A042A65A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1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4150F-1505-4057-A5F7-C34B7A1B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0A716-04E7-465F-A8EB-340235B80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6DD8F-950F-4AA7-8222-098017CAB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2E666-410E-4E29-B97E-0102294A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E4A7E-B55B-4985-A2B9-DC2C201C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68171-EEB5-4454-AD4C-F25F836B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1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E823-6C45-4D04-9CF0-7852100D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9CBEC-12C9-445F-8601-4C94E7622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7EBB0-799E-406A-8C60-9AA8AF909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F8CEE-3C27-4DE4-8355-09492F4E9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CA916-8DFF-4CCC-9D5A-7EB5E0E2B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D1B99-6D91-4538-A7DD-5E66C3DE8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C8B25B-991F-4EBC-B54D-11637C91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B8B404-E4CF-4ADB-A733-9E5469F4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0487D-E19F-4CB8-A5B5-DD9D6B5D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6146F-6598-4941-BC17-E877E6DD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B9399-1207-4BAB-945C-7A73146BF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CC2A4-F28B-47AF-BBF3-D2BB4417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2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22663-1574-43F0-8FEB-A3466317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770F7-8347-4B76-A7DC-D0CDCF6F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15B4D-C2C4-4CB6-BF54-1E8729D6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8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C05F1-4ECD-4C8B-91B5-75D88DCB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1E0D-EB78-44AD-AEDF-BEC8C8FAA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0B0D3-1C4F-407C-BB59-D1B339494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9D3D4-D5FF-47D3-A88B-B2D457F2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89AD5-CBC4-4A6A-8839-E9211A98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B7327-3E7D-4567-9DB8-D14FEF2D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BF48D-4F65-4244-B4BF-CF5B022F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677F4-C8B1-47CE-8FD7-C5F71315C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B28B7-2374-47A0-889B-21D5381F1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C743D-ED91-4140-BABE-32A0A2BF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7C982-A5E9-41F1-A950-C8DFFB33B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0EF80-4EE5-4CD1-BB89-7FEE502C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613B5-FACD-41B0-BAF7-10C816D9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47A2C-7CA2-45DD-9D7D-8B0FCE3B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09905-2B64-4D93-9B4F-2C7CC3CFC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75815-6ADE-4590-AC8B-2A6766B22164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D540-35FD-4589-8950-F70D9F886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7B9BB-BE83-4299-970D-81E4D159E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648B7-D35E-420C-8AD1-8E4BF90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5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CB36-9D11-4DD9-BD01-E907BF84B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2930"/>
            <a:ext cx="9144000" cy="559788"/>
          </a:xfrm>
        </p:spPr>
        <p:txBody>
          <a:bodyPr>
            <a:noAutofit/>
          </a:bodyPr>
          <a:lstStyle/>
          <a:p>
            <a:br>
              <a:rPr lang="en-US" sz="4400" dirty="0"/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2. CUỘC SỐNG QUANH 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00EBA-A1AE-4A11-A164-D28BD4B30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3929" y="1523893"/>
            <a:ext cx="6884895" cy="75255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TẬP VẼ DÁNG NGƯỜI</a:t>
            </a: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Không có mô tả ảnh.">
            <a:extLst>
              <a:ext uri="{FF2B5EF4-FFF2-40B4-BE49-F238E27FC236}">
                <a16:creationId xmlns:a16="http://schemas.microsoft.com/office/drawing/2014/main" id="{D90A714E-7EFC-431F-A5C7-2F2197A2A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7" y="2276445"/>
            <a:ext cx="2941576" cy="416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ắc màu Hà Nội” trong tranh của họa sĩ Thủ đô - Hànộimới">
            <a:extLst>
              <a:ext uri="{FF2B5EF4-FFF2-40B4-BE49-F238E27FC236}">
                <a16:creationId xmlns:a16="http://schemas.microsoft.com/office/drawing/2014/main" id="{71003454-A428-4C1E-8A20-72BE5577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96" y="2276445"/>
            <a:ext cx="3911979" cy="26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a sĩ vẽ tranh sơn dầu đầu tiên ở Việt Nam - HỘI KỶ LỤC GIA VIỆT NAM - TỔ  CHỨC KỶ LỤC VIỆT NAM(VIETKINGS)">
            <a:extLst>
              <a:ext uri="{FF2B5EF4-FFF2-40B4-BE49-F238E27FC236}">
                <a16:creationId xmlns:a16="http://schemas.microsoft.com/office/drawing/2014/main" id="{917CA53D-67CD-4567-8CC2-3227C29C1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10" y="2276445"/>
            <a:ext cx="2218001" cy="30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CA11-E329-40F3-948B-66BC81F4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80791" cy="75630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Vì Sao Nên Mua Quần Áo Bảo Hộ Cho Công Nhân Bốc Vác?">
            <a:extLst>
              <a:ext uri="{FF2B5EF4-FFF2-40B4-BE49-F238E27FC236}">
                <a16:creationId xmlns:a16="http://schemas.microsoft.com/office/drawing/2014/main" id="{AEE404E8-DF88-46D4-8EDC-BDA79FC599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14" y="1478241"/>
            <a:ext cx="5290867" cy="39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ũ công ballet, những con thiên nga mang đôi bàn chân của quỷ dữ">
            <a:extLst>
              <a:ext uri="{FF2B5EF4-FFF2-40B4-BE49-F238E27FC236}">
                <a16:creationId xmlns:a16="http://schemas.microsoft.com/office/drawing/2014/main" id="{4BDE0273-49C4-4F1D-AF18-ED2A6519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12" y="1478241"/>
            <a:ext cx="5396731" cy="414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uyện “TÌNH KHOAI LANG “ | ĐỒNG HƯƠNG KONTUM">
            <a:extLst>
              <a:ext uri="{FF2B5EF4-FFF2-40B4-BE49-F238E27FC236}">
                <a16:creationId xmlns:a16="http://schemas.microsoft.com/office/drawing/2014/main" id="{891D9A11-66AC-4C04-8ACB-A9E8073950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9" y="1802105"/>
            <a:ext cx="5665591" cy="37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ững cụ già… trẻ trung tuổi 100 ở Bình Chánh | Xã hội | PLO">
            <a:extLst>
              <a:ext uri="{FF2B5EF4-FFF2-40B4-BE49-F238E27FC236}">
                <a16:creationId xmlns:a16="http://schemas.microsoft.com/office/drawing/2014/main" id="{08051B42-14DB-4AF9-AB06-89A60141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60" y="1802105"/>
            <a:ext cx="5316987" cy="39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906786-1709-42D6-AED9-3653ABEE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41035" cy="84082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79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F035-2E22-4C3D-B399-1BD41A27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21" y="365126"/>
            <a:ext cx="9634331" cy="144558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iải mã tính cách con trẻ - Bé nhà bạn thuộc nhóm tính cách nào?">
            <a:extLst>
              <a:ext uri="{FF2B5EF4-FFF2-40B4-BE49-F238E27FC236}">
                <a16:creationId xmlns:a16="http://schemas.microsoft.com/office/drawing/2014/main" id="{EB628BBC-BEEC-4BD9-929C-BA315A272C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1" y="3028279"/>
            <a:ext cx="5774324" cy="34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rang Phục Chú Hề Khoác Đỏ Có Nón Giá Tốt Nhất Tại BBCosplay.com">
            <a:extLst>
              <a:ext uri="{FF2B5EF4-FFF2-40B4-BE49-F238E27FC236}">
                <a16:creationId xmlns:a16="http://schemas.microsoft.com/office/drawing/2014/main" id="{2026AA62-AD1D-4362-AA56-4B28486C16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Cách Chơi Bóng Rổ Tăng Chiều Cao Như Thế Nào?">
            <a:extLst>
              <a:ext uri="{FF2B5EF4-FFF2-40B4-BE49-F238E27FC236}">
                <a16:creationId xmlns:a16="http://schemas.microsoft.com/office/drawing/2014/main" id="{0A2F14A2-3367-41B0-B36E-2C164C7A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47" y="2321347"/>
            <a:ext cx="4404412" cy="44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A80BEA-3D5D-48D4-89EF-30020579CB6E}"/>
              </a:ext>
            </a:extLst>
          </p:cNvPr>
          <p:cNvSpPr txBox="1">
            <a:spLocks/>
          </p:cNvSpPr>
          <p:nvPr/>
        </p:nvSpPr>
        <p:spPr>
          <a:xfrm>
            <a:off x="709681" y="2015164"/>
            <a:ext cx="6283466" cy="794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677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9BCB-E186-4BAF-B2EC-CE91D8B4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5" y="334307"/>
            <a:ext cx="4462671" cy="52621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4A28D-F060-4E44-BD40-6C495DE6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767752"/>
            <a:ext cx="11635409" cy="25452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95EF1-89C4-42AD-A64E-0AEA541FA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752" y="3450737"/>
            <a:ext cx="2051351" cy="3245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7925B-D168-4EFB-ADF3-529B953E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11" y="3450736"/>
            <a:ext cx="2099410" cy="3245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B1E206-1ABC-4C27-930B-EBAC24D2E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547" y="3437484"/>
            <a:ext cx="1998234" cy="3245233"/>
          </a:xfrm>
          <a:prstGeom prst="rect">
            <a:avLst/>
          </a:prstGeom>
        </p:spPr>
      </p:pic>
      <p:pic>
        <p:nvPicPr>
          <p:cNvPr id="10" name="Picture 9" descr="Bộ trang phục múa ballet tay lửng MBL06 đồ tập múa bale người lớn - Lotus |  Shopee Việt Nam">
            <a:extLst>
              <a:ext uri="{FF2B5EF4-FFF2-40B4-BE49-F238E27FC236}">
                <a16:creationId xmlns:a16="http://schemas.microsoft.com/office/drawing/2014/main" id="{0239C42E-F0D9-4B1E-8C65-00C5978D5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" y="3450737"/>
            <a:ext cx="2891436" cy="3245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8170-5E70-4A2D-9007-0A076668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78078" cy="85407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1 những họa sĩ nổi tiếng và có sức ảnh hưởng nhất Việt Nam | Mỹ Thuật  Bụi">
            <a:extLst>
              <a:ext uri="{FF2B5EF4-FFF2-40B4-BE49-F238E27FC236}">
                <a16:creationId xmlns:a16="http://schemas.microsoft.com/office/drawing/2014/main" id="{7BF6ABAC-96B4-4CC0-A67B-B3EAE177B5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01657"/>
            <a:ext cx="3232864" cy="448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 sản nghệ thuật Trần Văn Cẩn: Ứng xử thế nào cho đúng? - Báo Công an Nhân  dân điện tử">
            <a:extLst>
              <a:ext uri="{FF2B5EF4-FFF2-40B4-BE49-F238E27FC236}">
                <a16:creationId xmlns:a16="http://schemas.microsoft.com/office/drawing/2014/main" id="{19E687BC-E723-49D5-B4FA-6CF0BD12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15" y="1401657"/>
            <a:ext cx="6992502" cy="448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5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A19F8-C32C-4C2D-A66A-DF0192E4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018183" cy="88057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BEB81-15E5-4F4D-90FB-2165206EE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1262920"/>
            <a:ext cx="10068339" cy="485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  <p:sp>
        <p:nvSpPr>
          <p:cNvPr id="4" name="AutoShape 2" descr="Bật mí cách vẽ dáng người đang chạy y như thật">
            <a:extLst>
              <a:ext uri="{FF2B5EF4-FFF2-40B4-BE49-F238E27FC236}">
                <a16:creationId xmlns:a16="http://schemas.microsoft.com/office/drawing/2014/main" id="{10C62BFA-065F-4DB7-B1B8-E687D134C0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Vẽ 10 dáng người khác nhau - Mỹ thuật Lớp 8 - Bài tập Mỹ thuật Lớp 8 - Giải  bài tập Mỹ thuật Lớp 8 | Lazi.vn - Cộng đồng Tri thức &amp;amp; Giáo dục">
            <a:extLst>
              <a:ext uri="{FF2B5EF4-FFF2-40B4-BE49-F238E27FC236}">
                <a16:creationId xmlns:a16="http://schemas.microsoft.com/office/drawing/2014/main" id="{90357554-0B3E-44BA-8E0F-52F8C747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8" y="2201442"/>
            <a:ext cx="5412282" cy="41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27: Vẽ theo mẫu – Tập vẽ dáng người - HocDot.com">
            <a:extLst>
              <a:ext uri="{FF2B5EF4-FFF2-40B4-BE49-F238E27FC236}">
                <a16:creationId xmlns:a16="http://schemas.microsoft.com/office/drawing/2014/main" id="{66A0546D-DFFB-40D7-B82A-383661DB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66155"/>
            <a:ext cx="4865095" cy="48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824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184</Words>
  <Application>Microsoft Office PowerPoint</Application>
  <PresentationFormat>Widescreen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 CHỦ ĐỀ 2. CUỘC SỐNG QUANH EM</vt:lpstr>
      <vt:lpstr>I/Quan sát, nhận xét:</vt:lpstr>
      <vt:lpstr>I/Quan sát, nhận xét:</vt:lpstr>
      <vt:lpstr>Quan sát dáng người: đi, đứng, chạy, nhảy, nằm, bò… Nhận xét tư thế của đầu, thân, chân, tay, hướng vận động. Hình dáng của con người luôn thay đổi khi vận động.</vt:lpstr>
      <vt:lpstr>II/ Cách vẽ dáng người:</vt:lpstr>
      <vt:lpstr>Nét đẹp dáng người trong tranh họa sĩ</vt:lpstr>
      <vt:lpstr>III/ Thực hành: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2: CUỘC SỐNG QUANH EM</dc:title>
  <dc:creator>Admn</dc:creator>
  <cp:lastModifiedBy>ACER</cp:lastModifiedBy>
  <cp:revision>24</cp:revision>
  <dcterms:created xsi:type="dcterms:W3CDTF">2021-11-10T15:56:43Z</dcterms:created>
  <dcterms:modified xsi:type="dcterms:W3CDTF">2023-04-02T01:27:42Z</dcterms:modified>
</cp:coreProperties>
</file>